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4867" autoAdjust="0"/>
  </p:normalViewPr>
  <p:slideViewPr>
    <p:cSldViewPr snapToGrid="0">
      <p:cViewPr>
        <p:scale>
          <a:sx n="100" d="100"/>
          <a:sy n="100" d="100"/>
        </p:scale>
        <p:origin x="95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0083B3-F6C3-61F8-3C1B-BFAD4CB13E9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9643138-1EA0-4C60-4059-2CC400DA630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E48113-A795-62EB-978F-E95767FA67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0B701-CA10-428F-9909-3092B420CD8F}" type="datetimeFigureOut">
              <a:rPr lang="en-US" smtClean="0"/>
              <a:t>5/5/2023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221C41-36EA-13FE-C7EB-A5663B40D3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C1A647-678C-4BC0-F698-233C655793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9F79D-438A-46DF-AB00-72C20DDB7D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2465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7554A9-0B0A-137A-1881-CD5F30A946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B871644-DAD8-C87E-DE96-BA24AAAEDE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2DFB23-23E2-D323-D6F3-9AD73EA570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0B701-CA10-428F-9909-3092B420CD8F}" type="datetimeFigureOut">
              <a:rPr lang="en-US" smtClean="0"/>
              <a:t>5/5/2023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E27809-438B-2221-F287-CD1F7D1510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D18717-29D0-2158-D41D-EEAC72B99D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9F79D-438A-46DF-AB00-72C20DDB7D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06450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93AB253-E1BD-2E4E-EF43-91D12D4FC89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6632886-2669-67D4-F963-C6C38FFACFA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D1F726-A730-92D0-AC67-E973707D88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0B701-CA10-428F-9909-3092B420CD8F}" type="datetimeFigureOut">
              <a:rPr lang="en-US" smtClean="0"/>
              <a:t>5/5/2023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096268-6557-F6AF-DC68-6B38AC0D91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59FFAA-E260-D755-B2B2-34C486567D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9F79D-438A-46DF-AB00-72C20DDB7D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46251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1CA2C7-8AC5-112E-556E-B0DF2B387F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7E2E8A-9AE9-E2F9-E398-69CE090BEF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035CBF-7051-0B23-D976-21BACAC5EB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0B701-CA10-428F-9909-3092B420CD8F}" type="datetimeFigureOut">
              <a:rPr lang="en-US" smtClean="0"/>
              <a:t>5/5/2023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1460C8-74FF-319C-147A-09877B40F4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43779B-2BA6-5D2F-DC3F-93EDEF5EB6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9F79D-438A-46DF-AB00-72C20DDB7D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16295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1E595D-B887-4D39-5E03-5487F7EBD6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034FA47-04CE-FB67-3852-4C95924F67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F50720-E40E-9EE8-8D33-70D966EB00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0B701-CA10-428F-9909-3092B420CD8F}" type="datetimeFigureOut">
              <a:rPr lang="en-US" smtClean="0"/>
              <a:t>5/5/2023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126CB2-A447-DF41-69BC-A66B41BDC1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0639B6-D8F5-F918-484C-6EA7DA731F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9F79D-438A-46DF-AB00-72C20DDB7D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9491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36D0CD-DC00-91DA-8F0E-1282FC074B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525F70-B26C-807E-3222-0700E1C1D7F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1C53934-394E-4599-E474-1470068C34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154F31-D6D1-90AC-9DA6-DDFC46A9D7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0B701-CA10-428F-9909-3092B420CD8F}" type="datetimeFigureOut">
              <a:rPr lang="en-US" smtClean="0"/>
              <a:t>5/5/2023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22F2E93-BCD1-C70A-447A-93A6BA5941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975F580-DE7A-80D4-4D3D-E6DF5FCDE2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9F79D-438A-46DF-AB00-72C20DDB7D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8241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7FC138-2D15-FF8E-D536-C17B5ED6AD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8517168-7F4A-05F5-545C-91BBB9B5F5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0C64632-3288-82FC-3A5E-8B0C2D60F7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C1B4251-0957-DBE7-7950-AE8B19C6EF3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5DF1D1D-DA41-ADC5-8ECD-3268DBEE62E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BC6DCA1-3CE9-4B25-9DB5-1D3B44AFA4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0B701-CA10-428F-9909-3092B420CD8F}" type="datetimeFigureOut">
              <a:rPr lang="en-US" smtClean="0"/>
              <a:t>5/5/2023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5316540-6094-FF78-1CE2-16DAEB8539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7889A95-5508-5346-B2D4-034CE9C40D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9F79D-438A-46DF-AB00-72C20DDB7D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2495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0E6BDD-8EA1-DF93-3440-52B6322B7A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6E2EDDC-A5F9-D2E7-17BC-6864E552A4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0B701-CA10-428F-9909-3092B420CD8F}" type="datetimeFigureOut">
              <a:rPr lang="en-US" smtClean="0"/>
              <a:t>5/5/2023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401ED3F-3C3F-9039-80EE-65452451B7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4C2965F-0490-16CD-8091-4A22B76A29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9F79D-438A-46DF-AB00-72C20DDB7D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7413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07F323E-6C0C-90AC-9F7D-0BA3C8B4D8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0B701-CA10-428F-9909-3092B420CD8F}" type="datetimeFigureOut">
              <a:rPr lang="en-US" smtClean="0"/>
              <a:t>5/5/2023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AB334A9-AA21-26FF-D985-FCC3C0CA7A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34C14DE-AEAC-7DF9-9B38-3B8CA5002F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9F79D-438A-46DF-AB00-72C20DDB7D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6627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99750C-AF85-5236-5283-FCE6AC9CC4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9F3FA6-E359-67BD-A9EE-7E4C4E6C36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BB9619A-27AC-D759-11D3-BAAB46880D3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09E6E10-23EE-834F-394F-0C08C07FFC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0B701-CA10-428F-9909-3092B420CD8F}" type="datetimeFigureOut">
              <a:rPr lang="en-US" smtClean="0"/>
              <a:t>5/5/2023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4BFC5A3-18F5-54DE-FF5A-5E14145E18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BCE4222-6DB9-88AD-079D-66DFC108C4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9F79D-438A-46DF-AB00-72C20DDB7D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6841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F63347-5228-C80D-9B50-6B41051485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DC51DDD-00EB-587D-51B4-37C3D5991A6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EAB9E55-4017-8B9A-EA3F-B1467E41BC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75D3CDD-1260-BBE0-3612-9FE539EE11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0B701-CA10-428F-9909-3092B420CD8F}" type="datetimeFigureOut">
              <a:rPr lang="en-US" smtClean="0"/>
              <a:t>5/5/2023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33F243F-8B29-1B53-B6EB-DAA3CAF10B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45AF21C-B806-F383-969C-E9DD7A8A11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9F79D-438A-46DF-AB00-72C20DDB7D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874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4EF54C7-9DD9-6B6A-6E4B-BA191AEC82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3702F56-602E-CF04-A3D6-EC362942A4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B8069C-BC13-C7E0-285B-397D754E2CF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40B701-CA10-428F-9909-3092B420CD8F}" type="datetimeFigureOut">
              <a:rPr lang="en-US" smtClean="0"/>
              <a:t>5/5/2023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E275CD-ECF9-C960-584E-BF1A2B4A254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59505A-1B8F-87E0-D443-7C0B56F6BD9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09F79D-438A-46DF-AB00-72C20DDB7D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085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89E2B41-AF8E-A1FB-40DA-35EF404CF356}"/>
              </a:ext>
            </a:extLst>
          </p:cNvPr>
          <p:cNvSpPr/>
          <p:nvPr/>
        </p:nvSpPr>
        <p:spPr>
          <a:xfrm>
            <a:off x="124287" y="71021"/>
            <a:ext cx="11922711" cy="667600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BB3B3ED4-1313-5812-45DF-89496F82F8BC}"/>
              </a:ext>
            </a:extLst>
          </p:cNvPr>
          <p:cNvGrpSpPr/>
          <p:nvPr/>
        </p:nvGrpSpPr>
        <p:grpSpPr>
          <a:xfrm>
            <a:off x="177278" y="1710612"/>
            <a:ext cx="2215643" cy="1530222"/>
            <a:chOff x="177278" y="1710612"/>
            <a:chExt cx="2215643" cy="1530222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B01128C4-F417-3C25-4320-8FD25C0328EC}"/>
                </a:ext>
              </a:extLst>
            </p:cNvPr>
            <p:cNvSpPr/>
            <p:nvPr/>
          </p:nvSpPr>
          <p:spPr>
            <a:xfrm>
              <a:off x="177278" y="1710612"/>
              <a:ext cx="2215643" cy="485192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chemeClr val="tx1"/>
                  </a:solidFill>
                </a:rPr>
                <a:t>Functionality Walkthrough</a:t>
              </a: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DDC1E324-8BCB-0D2E-ACE8-A84346C471CE}"/>
                </a:ext>
              </a:extLst>
            </p:cNvPr>
            <p:cNvSpPr/>
            <p:nvPr/>
          </p:nvSpPr>
          <p:spPr>
            <a:xfrm>
              <a:off x="177278" y="2192694"/>
              <a:ext cx="1660854" cy="345233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>
                  <a:solidFill>
                    <a:schemeClr val="tx1"/>
                  </a:solidFill>
                  <a:highlight>
                    <a:srgbClr val="FFFF00"/>
                  </a:highlight>
                </a:rPr>
                <a:t>Submit New Walkthrough</a:t>
              </a:r>
              <a:r>
                <a:rPr lang="en-US" dirty="0">
                  <a:solidFill>
                    <a:schemeClr val="tx1"/>
                  </a:solidFill>
                  <a:highlight>
                    <a:srgbClr val="FFFF00"/>
                  </a:highlight>
                </a:rPr>
                <a:t> </a:t>
              </a: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2E35BACB-A886-8F1A-BEC4-320C2ABD139B}"/>
                </a:ext>
              </a:extLst>
            </p:cNvPr>
            <p:cNvSpPr/>
            <p:nvPr/>
          </p:nvSpPr>
          <p:spPr>
            <a:xfrm>
              <a:off x="177278" y="2550368"/>
              <a:ext cx="1660854" cy="345233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 dirty="0">
                <a:solidFill>
                  <a:schemeClr val="tx1"/>
                </a:solidFill>
              </a:endParaRPr>
            </a:p>
            <a:p>
              <a:pPr algn="ctr"/>
              <a:r>
                <a:rPr lang="en-US" sz="1100" dirty="0">
                  <a:solidFill>
                    <a:schemeClr val="tx1"/>
                  </a:solidFill>
                </a:rPr>
                <a:t>View Walkthrough </a:t>
              </a:r>
            </a:p>
            <a:p>
              <a:pPr algn="ctr"/>
              <a:endParaRPr lang="en-US" dirty="0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BBD9F1BA-35D0-EFAF-96F4-B3E99DB4224F}"/>
                </a:ext>
              </a:extLst>
            </p:cNvPr>
            <p:cNvSpPr/>
            <p:nvPr/>
          </p:nvSpPr>
          <p:spPr>
            <a:xfrm>
              <a:off x="177278" y="2895601"/>
              <a:ext cx="1660854" cy="345233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>
                  <a:solidFill>
                    <a:schemeClr val="tx1"/>
                  </a:solidFill>
                </a:rPr>
                <a:t>Archive</a:t>
              </a:r>
            </a:p>
          </p:txBody>
        </p:sp>
      </p:grpSp>
      <p:sp>
        <p:nvSpPr>
          <p:cNvPr id="10" name="Rectangle 9">
            <a:extLst>
              <a:ext uri="{FF2B5EF4-FFF2-40B4-BE49-F238E27FC236}">
                <a16:creationId xmlns:a16="http://schemas.microsoft.com/office/drawing/2014/main" id="{96FF61B2-6D12-EBBC-C768-80A9827BA5AA}"/>
              </a:ext>
            </a:extLst>
          </p:cNvPr>
          <p:cNvSpPr/>
          <p:nvPr/>
        </p:nvSpPr>
        <p:spPr>
          <a:xfrm>
            <a:off x="7350711" y="1710612"/>
            <a:ext cx="2215643" cy="26023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Textbox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5397A49-86F2-36DC-5F8C-641492105036}"/>
              </a:ext>
            </a:extLst>
          </p:cNvPr>
          <p:cNvSpPr/>
          <p:nvPr/>
        </p:nvSpPr>
        <p:spPr>
          <a:xfrm>
            <a:off x="5841507" y="1710612"/>
            <a:ext cx="1378452" cy="26023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Functionality Name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76768A5-C29B-713A-FFAF-6AE7FC95522B}"/>
              </a:ext>
            </a:extLst>
          </p:cNvPr>
          <p:cNvSpPr/>
          <p:nvPr/>
        </p:nvSpPr>
        <p:spPr>
          <a:xfrm>
            <a:off x="5841507" y="2105078"/>
            <a:ext cx="1378452" cy="26023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Work manager URL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AFEEFF9C-7725-054C-D2A7-5D36B9F0F09B}"/>
              </a:ext>
            </a:extLst>
          </p:cNvPr>
          <p:cNvSpPr/>
          <p:nvPr/>
        </p:nvSpPr>
        <p:spPr>
          <a:xfrm>
            <a:off x="5841507" y="3068217"/>
            <a:ext cx="3838872" cy="133114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Word Editor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A7729FA9-EB5A-7FCA-A3B0-15E802B0D31A}"/>
              </a:ext>
            </a:extLst>
          </p:cNvPr>
          <p:cNvSpPr/>
          <p:nvPr/>
        </p:nvSpPr>
        <p:spPr>
          <a:xfrm>
            <a:off x="5841507" y="2544510"/>
            <a:ext cx="1378452" cy="26023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Description 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411EFE17-F70F-1CC5-C158-979F5F5DE6EC}"/>
              </a:ext>
            </a:extLst>
          </p:cNvPr>
          <p:cNvSpPr/>
          <p:nvPr/>
        </p:nvSpPr>
        <p:spPr>
          <a:xfrm>
            <a:off x="7345864" y="2105077"/>
            <a:ext cx="2215643" cy="26023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Textbox</a:t>
            </a:r>
          </a:p>
        </p:txBody>
      </p: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1E79E16C-AA4F-C87D-9BF4-57309D1A7D2A}"/>
              </a:ext>
            </a:extLst>
          </p:cNvPr>
          <p:cNvCxnSpPr>
            <a:cxnSpLocks/>
          </p:cNvCxnSpPr>
          <p:nvPr/>
        </p:nvCxnSpPr>
        <p:spPr>
          <a:xfrm flipV="1">
            <a:off x="7689759" y="4692028"/>
            <a:ext cx="707739" cy="1775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>
            <a:extLst>
              <a:ext uri="{FF2B5EF4-FFF2-40B4-BE49-F238E27FC236}">
                <a16:creationId xmlns:a16="http://schemas.microsoft.com/office/drawing/2014/main" id="{16C0D474-8035-77DD-6E90-4E71A09ECAD4}"/>
              </a:ext>
            </a:extLst>
          </p:cNvPr>
          <p:cNvSpPr txBox="1"/>
          <p:nvPr/>
        </p:nvSpPr>
        <p:spPr>
          <a:xfrm>
            <a:off x="8657169" y="4558864"/>
            <a:ext cx="28459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“Key Assets” button. Same functionality as current button</a:t>
            </a:r>
          </a:p>
        </p:txBody>
      </p:sp>
      <p:sp>
        <p:nvSpPr>
          <p:cNvPr id="30" name="Rectangle: Rounded Corners 29">
            <a:extLst>
              <a:ext uri="{FF2B5EF4-FFF2-40B4-BE49-F238E27FC236}">
                <a16:creationId xmlns:a16="http://schemas.microsoft.com/office/drawing/2014/main" id="{4A22D701-28C8-35E1-31C7-CF516F57B2BD}"/>
              </a:ext>
            </a:extLst>
          </p:cNvPr>
          <p:cNvSpPr/>
          <p:nvPr/>
        </p:nvSpPr>
        <p:spPr>
          <a:xfrm>
            <a:off x="5841507" y="4558864"/>
            <a:ext cx="1395447" cy="365972"/>
          </a:xfrm>
          <a:prstGeom prst="round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Key Assets</a:t>
            </a:r>
          </a:p>
        </p:txBody>
      </p:sp>
      <p:sp>
        <p:nvSpPr>
          <p:cNvPr id="32" name="Rectangle: Rounded Corners 31">
            <a:extLst>
              <a:ext uri="{FF2B5EF4-FFF2-40B4-BE49-F238E27FC236}">
                <a16:creationId xmlns:a16="http://schemas.microsoft.com/office/drawing/2014/main" id="{A54A1C31-C3F4-528C-85A7-A514FE066533}"/>
              </a:ext>
            </a:extLst>
          </p:cNvPr>
          <p:cNvSpPr/>
          <p:nvPr/>
        </p:nvSpPr>
        <p:spPr>
          <a:xfrm>
            <a:off x="5841507" y="5194897"/>
            <a:ext cx="918207" cy="301841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Submit</a:t>
            </a:r>
          </a:p>
        </p:txBody>
      </p:sp>
    </p:spTree>
    <p:extLst>
      <p:ext uri="{BB962C8B-B14F-4D97-AF65-F5344CB8AC3E}">
        <p14:creationId xmlns:p14="http://schemas.microsoft.com/office/powerpoint/2010/main" val="30147952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89E2B41-AF8E-A1FB-40DA-35EF404CF356}"/>
              </a:ext>
            </a:extLst>
          </p:cNvPr>
          <p:cNvSpPr/>
          <p:nvPr/>
        </p:nvSpPr>
        <p:spPr>
          <a:xfrm>
            <a:off x="124287" y="71021"/>
            <a:ext cx="11922711" cy="667600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01128C4-F417-3C25-4320-8FD25C0328EC}"/>
              </a:ext>
            </a:extLst>
          </p:cNvPr>
          <p:cNvSpPr/>
          <p:nvPr/>
        </p:nvSpPr>
        <p:spPr>
          <a:xfrm>
            <a:off x="177278" y="1710612"/>
            <a:ext cx="2215643" cy="485192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Functionality Walkthrough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DC1E324-8BCB-0D2E-ACE8-A84346C471CE}"/>
              </a:ext>
            </a:extLst>
          </p:cNvPr>
          <p:cNvSpPr/>
          <p:nvPr/>
        </p:nvSpPr>
        <p:spPr>
          <a:xfrm>
            <a:off x="177278" y="2192694"/>
            <a:ext cx="1660854" cy="345233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Submit New Walkthrough</a:t>
            </a:r>
            <a:r>
              <a:rPr lang="en-US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E35BACB-A886-8F1A-BEC4-320C2ABD139B}"/>
              </a:ext>
            </a:extLst>
          </p:cNvPr>
          <p:cNvSpPr/>
          <p:nvPr/>
        </p:nvSpPr>
        <p:spPr>
          <a:xfrm>
            <a:off x="177278" y="2550368"/>
            <a:ext cx="1660854" cy="345233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 dirty="0">
              <a:solidFill>
                <a:schemeClr val="tx1"/>
              </a:solidFill>
            </a:endParaRPr>
          </a:p>
          <a:p>
            <a:pPr algn="ctr"/>
            <a:r>
              <a:rPr lang="en-US" sz="1100" dirty="0">
                <a:solidFill>
                  <a:schemeClr val="tx1"/>
                </a:solidFill>
                <a:highlight>
                  <a:srgbClr val="FFFF00"/>
                </a:highlight>
              </a:rPr>
              <a:t>View Walkthrough </a:t>
            </a:r>
          </a:p>
          <a:p>
            <a:pPr algn="ctr"/>
            <a:endParaRPr lang="en-US" dirty="0"/>
          </a:p>
        </p:txBody>
      </p:sp>
      <p:graphicFrame>
        <p:nvGraphicFramePr>
          <p:cNvPr id="2" name="Table 6">
            <a:extLst>
              <a:ext uri="{FF2B5EF4-FFF2-40B4-BE49-F238E27FC236}">
                <a16:creationId xmlns:a16="http://schemas.microsoft.com/office/drawing/2014/main" id="{61F167FD-228F-F313-E1E2-AC2DD5E8278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0345606"/>
              </p:ext>
            </p:extLst>
          </p:nvPr>
        </p:nvGraphicFramePr>
        <p:xfrm>
          <a:off x="2600170" y="2727270"/>
          <a:ext cx="9332751" cy="1539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9280">
                  <a:extLst>
                    <a:ext uri="{9D8B030D-6E8A-4147-A177-3AD203B41FA5}">
                      <a16:colId xmlns:a16="http://schemas.microsoft.com/office/drawing/2014/main" val="1900106348"/>
                    </a:ext>
                  </a:extLst>
                </a:gridCol>
                <a:gridCol w="1476375">
                  <a:extLst>
                    <a:ext uri="{9D8B030D-6E8A-4147-A177-3AD203B41FA5}">
                      <a16:colId xmlns:a16="http://schemas.microsoft.com/office/drawing/2014/main" val="1297893183"/>
                    </a:ext>
                  </a:extLst>
                </a:gridCol>
                <a:gridCol w="3410882">
                  <a:extLst>
                    <a:ext uri="{9D8B030D-6E8A-4147-A177-3AD203B41FA5}">
                      <a16:colId xmlns:a16="http://schemas.microsoft.com/office/drawing/2014/main" val="293066704"/>
                    </a:ext>
                  </a:extLst>
                </a:gridCol>
                <a:gridCol w="1913107">
                  <a:extLst>
                    <a:ext uri="{9D8B030D-6E8A-4147-A177-3AD203B41FA5}">
                      <a16:colId xmlns:a16="http://schemas.microsoft.com/office/drawing/2014/main" val="4054072363"/>
                    </a:ext>
                  </a:extLst>
                </a:gridCol>
                <a:gridCol w="1913107">
                  <a:extLst>
                    <a:ext uri="{9D8B030D-6E8A-4147-A177-3AD203B41FA5}">
                      <a16:colId xmlns:a16="http://schemas.microsoft.com/office/drawing/2014/main" val="348213068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SL No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Functionality Name</a:t>
                      </a:r>
                    </a:p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WM URL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Submitted By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Action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39757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/>
                        <a:t>1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Procurement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https://wm.staff-india.com/requirement_index.php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Steve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39380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/>
                        <a:t>2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Access Control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https://wm.staff-india.com/access_control.php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Ross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16738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/>
                        <a:t>3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9684564"/>
                  </a:ext>
                </a:extLst>
              </a:tr>
            </a:tbl>
          </a:graphicData>
        </a:graphic>
      </p:graphicFrame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93F1EE26-F3DA-689E-1679-2E44664D06EC}"/>
              </a:ext>
            </a:extLst>
          </p:cNvPr>
          <p:cNvCxnSpPr/>
          <p:nvPr/>
        </p:nvCxnSpPr>
        <p:spPr>
          <a:xfrm>
            <a:off x="5434466" y="843734"/>
            <a:ext cx="113634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>
            <a:extLst>
              <a:ext uri="{FF2B5EF4-FFF2-40B4-BE49-F238E27FC236}">
                <a16:creationId xmlns:a16="http://schemas.microsoft.com/office/drawing/2014/main" id="{10745731-C646-3409-988E-0E7A4362330E}"/>
              </a:ext>
            </a:extLst>
          </p:cNvPr>
          <p:cNvSpPr/>
          <p:nvPr/>
        </p:nvSpPr>
        <p:spPr>
          <a:xfrm>
            <a:off x="10102117" y="3260199"/>
            <a:ext cx="231807" cy="9765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DEFDD7D1-5E11-BFCF-7CC5-C66AB2A5FA98}"/>
              </a:ext>
            </a:extLst>
          </p:cNvPr>
          <p:cNvSpPr/>
          <p:nvPr/>
        </p:nvSpPr>
        <p:spPr>
          <a:xfrm>
            <a:off x="10758572" y="3251322"/>
            <a:ext cx="231807" cy="9765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Arrow: Down 14">
            <a:extLst>
              <a:ext uri="{FF2B5EF4-FFF2-40B4-BE49-F238E27FC236}">
                <a16:creationId xmlns:a16="http://schemas.microsoft.com/office/drawing/2014/main" id="{83BCF400-44A5-82EE-86F0-558DB20581F3}"/>
              </a:ext>
            </a:extLst>
          </p:cNvPr>
          <p:cNvSpPr/>
          <p:nvPr/>
        </p:nvSpPr>
        <p:spPr>
          <a:xfrm>
            <a:off x="7099464" y="641234"/>
            <a:ext cx="106532" cy="1538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43FEE0F-1936-C33F-4937-0665C9891415}"/>
              </a:ext>
            </a:extLst>
          </p:cNvPr>
          <p:cNvSpPr/>
          <p:nvPr/>
        </p:nvSpPr>
        <p:spPr>
          <a:xfrm>
            <a:off x="10409725" y="3257021"/>
            <a:ext cx="231807" cy="9765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69D853C1-7EBA-31B4-CD3C-7D5A473B52F3}"/>
              </a:ext>
            </a:extLst>
          </p:cNvPr>
          <p:cNvSpPr/>
          <p:nvPr/>
        </p:nvSpPr>
        <p:spPr>
          <a:xfrm>
            <a:off x="11277539" y="3251321"/>
            <a:ext cx="231807" cy="9765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AF188EF7-A646-119C-9A15-53DB6C1F1350}"/>
              </a:ext>
            </a:extLst>
          </p:cNvPr>
          <p:cNvCxnSpPr/>
          <p:nvPr/>
        </p:nvCxnSpPr>
        <p:spPr>
          <a:xfrm>
            <a:off x="10218020" y="3357854"/>
            <a:ext cx="0" cy="147073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CB6324AD-B13C-115E-976E-09050A1EDBC9}"/>
              </a:ext>
            </a:extLst>
          </p:cNvPr>
          <p:cNvSpPr txBox="1"/>
          <p:nvPr/>
        </p:nvSpPr>
        <p:spPr>
          <a:xfrm>
            <a:off x="9823220" y="4750834"/>
            <a:ext cx="101599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“View” button. Will show Details</a:t>
            </a: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8278CD2E-8256-367A-9798-1A505F9B3F05}"/>
              </a:ext>
            </a:extLst>
          </p:cNvPr>
          <p:cNvCxnSpPr/>
          <p:nvPr/>
        </p:nvCxnSpPr>
        <p:spPr>
          <a:xfrm flipV="1">
            <a:off x="10874475" y="2548506"/>
            <a:ext cx="0" cy="67322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DBEC79B0-7D71-C05A-EA92-877D2937C29F}"/>
              </a:ext>
            </a:extLst>
          </p:cNvPr>
          <p:cNvSpPr txBox="1"/>
          <p:nvPr/>
        </p:nvSpPr>
        <p:spPr>
          <a:xfrm>
            <a:off x="10333924" y="1922595"/>
            <a:ext cx="101599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“Key Assets” button. Same functionality as current button</a:t>
            </a:r>
          </a:p>
        </p:txBody>
      </p: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19C51832-EBDC-FA62-0ACE-5628246E93EB}"/>
              </a:ext>
            </a:extLst>
          </p:cNvPr>
          <p:cNvCxnSpPr>
            <a:cxnSpLocks/>
          </p:cNvCxnSpPr>
          <p:nvPr/>
        </p:nvCxnSpPr>
        <p:spPr>
          <a:xfrm flipH="1">
            <a:off x="10503585" y="3377482"/>
            <a:ext cx="22044" cy="207329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id="{0A86F54C-E28F-D73A-B625-9E682B62D49B}"/>
              </a:ext>
            </a:extLst>
          </p:cNvPr>
          <p:cNvSpPr txBox="1"/>
          <p:nvPr/>
        </p:nvSpPr>
        <p:spPr>
          <a:xfrm>
            <a:off x="10397802" y="5448579"/>
            <a:ext cx="101599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“Update” button. Will allow to edit</a:t>
            </a:r>
          </a:p>
        </p:txBody>
      </p: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625027FD-9567-1870-9788-25173DD0E921}"/>
              </a:ext>
            </a:extLst>
          </p:cNvPr>
          <p:cNvCxnSpPr>
            <a:cxnSpLocks/>
          </p:cNvCxnSpPr>
          <p:nvPr/>
        </p:nvCxnSpPr>
        <p:spPr>
          <a:xfrm flipH="1" flipV="1">
            <a:off x="11349921" y="1710612"/>
            <a:ext cx="48167" cy="149701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>
            <a:extLst>
              <a:ext uri="{FF2B5EF4-FFF2-40B4-BE49-F238E27FC236}">
                <a16:creationId xmlns:a16="http://schemas.microsoft.com/office/drawing/2014/main" id="{A8FC79FC-8400-4BE1-B98E-C02C675AC3A9}"/>
              </a:ext>
            </a:extLst>
          </p:cNvPr>
          <p:cNvSpPr txBox="1"/>
          <p:nvPr/>
        </p:nvSpPr>
        <p:spPr>
          <a:xfrm>
            <a:off x="10998492" y="923729"/>
            <a:ext cx="1015997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“Add note” button incase any note needed to be added  </a:t>
            </a:r>
          </a:p>
        </p:txBody>
      </p:sp>
    </p:spTree>
    <p:extLst>
      <p:ext uri="{BB962C8B-B14F-4D97-AF65-F5344CB8AC3E}">
        <p14:creationId xmlns:p14="http://schemas.microsoft.com/office/powerpoint/2010/main" val="29311866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122</Words>
  <Application>Microsoft Office PowerPoint</Application>
  <PresentationFormat>Widescreen</PresentationFormat>
  <Paragraphs>36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Shabab</dc:creator>
  <cp:lastModifiedBy>Shabab</cp:lastModifiedBy>
  <cp:revision>5</cp:revision>
  <dcterms:created xsi:type="dcterms:W3CDTF">2023-05-05T14:36:50Z</dcterms:created>
  <dcterms:modified xsi:type="dcterms:W3CDTF">2023-05-05T15:04:19Z</dcterms:modified>
</cp:coreProperties>
</file>